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60" r:id="rId8"/>
    <p:sldId id="263" r:id="rId9"/>
    <p:sldId id="267" r:id="rId10"/>
    <p:sldId id="268" r:id="rId11"/>
    <p:sldId id="261" r:id="rId12"/>
    <p:sldId id="264" r:id="rId13"/>
    <p:sldId id="265" r:id="rId14"/>
    <p:sldId id="266"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E0CD25-CCDB-926A-06E0-518BA413D91E}" v="5" dt="2021-10-12T13:17:43.424"/>
    <p1510:client id="{7D72B204-F0D9-8337-D98B-CC68404C79BC}" v="188" dt="2021-10-12T11:45:10.6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02"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ane Clark" userId="S::liane.clark@don.ac.uk::4edc893f-e5e7-4aee-87e0-999ac3953044" providerId="AD" clId="Web-{56E0CD25-CCDB-926A-06E0-518BA413D91E}"/>
    <pc:docChg chg="modSld">
      <pc:chgData name="Liane Clark" userId="S::liane.clark@don.ac.uk::4edc893f-e5e7-4aee-87e0-999ac3953044" providerId="AD" clId="Web-{56E0CD25-CCDB-926A-06E0-518BA413D91E}" dt="2021-10-12T13:17:42.736" v="1" actId="20577"/>
      <pc:docMkLst>
        <pc:docMk/>
      </pc:docMkLst>
      <pc:sldChg chg="addSp modSp">
        <pc:chgData name="Liane Clark" userId="S::liane.clark@don.ac.uk::4edc893f-e5e7-4aee-87e0-999ac3953044" providerId="AD" clId="Web-{56E0CD25-CCDB-926A-06E0-518BA413D91E}" dt="2021-10-12T13:17:42.736" v="1" actId="20577"/>
        <pc:sldMkLst>
          <pc:docMk/>
          <pc:sldMk cId="2617117991" sldId="256"/>
        </pc:sldMkLst>
        <pc:spChg chg="add mod">
          <ac:chgData name="Liane Clark" userId="S::liane.clark@don.ac.uk::4edc893f-e5e7-4aee-87e0-999ac3953044" providerId="AD" clId="Web-{56E0CD25-CCDB-926A-06E0-518BA413D91E}" dt="2021-10-12T13:17:42.736" v="1" actId="20577"/>
          <ac:spMkLst>
            <pc:docMk/>
            <pc:sldMk cId="2617117991" sldId="256"/>
            <ac:spMk id="4" creationId="{CF17F660-EE22-4A59-A65A-0EAB1F2C3FFF}"/>
          </ac:spMkLst>
        </pc:spChg>
      </pc:sldChg>
    </pc:docChg>
  </pc:docChgLst>
  <pc:docChgLst>
    <pc:chgData name="Liane Clark" userId="S::liane.clark@don.ac.uk::4edc893f-e5e7-4aee-87e0-999ac3953044" providerId="AD" clId="Web-{7D72B204-F0D9-8337-D98B-CC68404C79BC}"/>
    <pc:docChg chg="addSld delSld modSld">
      <pc:chgData name="Liane Clark" userId="S::liane.clark@don.ac.uk::4edc893f-e5e7-4aee-87e0-999ac3953044" providerId="AD" clId="Web-{7D72B204-F0D9-8337-D98B-CC68404C79BC}" dt="2021-10-12T11:45:10.605" v="168" actId="20577"/>
      <pc:docMkLst>
        <pc:docMk/>
      </pc:docMkLst>
      <pc:sldChg chg="addSp delSp modSp mod setBg setClrOvrMap">
        <pc:chgData name="Liane Clark" userId="S::liane.clark@don.ac.uk::4edc893f-e5e7-4aee-87e0-999ac3953044" providerId="AD" clId="Web-{7D72B204-F0D9-8337-D98B-CC68404C79BC}" dt="2021-10-12T11:44:38.932" v="162" actId="1076"/>
        <pc:sldMkLst>
          <pc:docMk/>
          <pc:sldMk cId="2617117991" sldId="256"/>
        </pc:sldMkLst>
        <pc:spChg chg="add mod ord">
          <ac:chgData name="Liane Clark" userId="S::liane.clark@don.ac.uk::4edc893f-e5e7-4aee-87e0-999ac3953044" providerId="AD" clId="Web-{7D72B204-F0D9-8337-D98B-CC68404C79BC}" dt="2021-10-12T11:44:12.775" v="158"/>
          <ac:spMkLst>
            <pc:docMk/>
            <pc:sldMk cId="2617117991" sldId="256"/>
            <ac:spMk id="2" creationId="{8D5612B0-B10E-4467-8E6A-AD98413BC2C8}"/>
          </ac:spMkLst>
        </pc:spChg>
        <pc:spChg chg="add del">
          <ac:chgData name="Liane Clark" userId="S::liane.clark@don.ac.uk::4edc893f-e5e7-4aee-87e0-999ac3953044" providerId="AD" clId="Web-{7D72B204-F0D9-8337-D98B-CC68404C79BC}" dt="2021-10-12T11:43:04.554" v="155"/>
          <ac:spMkLst>
            <pc:docMk/>
            <pc:sldMk cId="2617117991" sldId="256"/>
            <ac:spMk id="71" creationId="{7ADD6C35-4B10-4BFC-BAD6-56B49A790F4B}"/>
          </ac:spMkLst>
        </pc:spChg>
        <pc:spChg chg="add del">
          <ac:chgData name="Liane Clark" userId="S::liane.clark@don.ac.uk::4edc893f-e5e7-4aee-87e0-999ac3953044" providerId="AD" clId="Web-{7D72B204-F0D9-8337-D98B-CC68404C79BC}" dt="2021-10-12T11:44:12.806" v="159"/>
          <ac:spMkLst>
            <pc:docMk/>
            <pc:sldMk cId="2617117991" sldId="256"/>
            <ac:spMk id="135" creationId="{7316481C-0A49-4796-812B-0D64F063B720}"/>
          </ac:spMkLst>
        </pc:spChg>
        <pc:spChg chg="add del">
          <ac:chgData name="Liane Clark" userId="S::liane.clark@don.ac.uk::4edc893f-e5e7-4aee-87e0-999ac3953044" providerId="AD" clId="Web-{7D72B204-F0D9-8337-D98B-CC68404C79BC}" dt="2021-10-12T11:44:12.806" v="159"/>
          <ac:spMkLst>
            <pc:docMk/>
            <pc:sldMk cId="2617117991" sldId="256"/>
            <ac:spMk id="137" creationId="{A5271697-90F1-4A23-8EF2-0179F2EAFACB}"/>
          </ac:spMkLst>
        </pc:spChg>
        <pc:spChg chg="add del">
          <ac:chgData name="Liane Clark" userId="S::liane.clark@don.ac.uk::4edc893f-e5e7-4aee-87e0-999ac3953044" providerId="AD" clId="Web-{7D72B204-F0D9-8337-D98B-CC68404C79BC}" dt="2021-10-12T11:44:12.806" v="159"/>
          <ac:spMkLst>
            <pc:docMk/>
            <pc:sldMk cId="2617117991" sldId="256"/>
            <ac:spMk id="161" creationId="{D9F5512A-48E1-4C07-B75E-3CCC517B6804}"/>
          </ac:spMkLst>
        </pc:spChg>
        <pc:spChg chg="add del">
          <ac:chgData name="Liane Clark" userId="S::liane.clark@don.ac.uk::4edc893f-e5e7-4aee-87e0-999ac3953044" providerId="AD" clId="Web-{7D72B204-F0D9-8337-D98B-CC68404C79BC}" dt="2021-10-12T11:44:12.775" v="158"/>
          <ac:spMkLst>
            <pc:docMk/>
            <pc:sldMk cId="2617117991" sldId="256"/>
            <ac:spMk id="192" creationId="{0DE6A193-4755-479A-BC6F-A7EBCA73BE1A}"/>
          </ac:spMkLst>
        </pc:spChg>
        <pc:spChg chg="add del">
          <ac:chgData name="Liane Clark" userId="S::liane.clark@don.ac.uk::4edc893f-e5e7-4aee-87e0-999ac3953044" providerId="AD" clId="Web-{7D72B204-F0D9-8337-D98B-CC68404C79BC}" dt="2021-10-12T11:44:12.775" v="158"/>
          <ac:spMkLst>
            <pc:docMk/>
            <pc:sldMk cId="2617117991" sldId="256"/>
            <ac:spMk id="193" creationId="{AB8B8498-A488-40AF-99EB-F622ED9AD6B8}"/>
          </ac:spMkLst>
        </pc:spChg>
        <pc:spChg chg="add del">
          <ac:chgData name="Liane Clark" userId="S::liane.clark@don.ac.uk::4edc893f-e5e7-4aee-87e0-999ac3953044" providerId="AD" clId="Web-{7D72B204-F0D9-8337-D98B-CC68404C79BC}" dt="2021-10-12T11:44:12.775" v="158"/>
          <ac:spMkLst>
            <pc:docMk/>
            <pc:sldMk cId="2617117991" sldId="256"/>
            <ac:spMk id="194" creationId="{2F033D07-FE42-4E5C-A00A-FFE1D42C0FFD}"/>
          </ac:spMkLst>
        </pc:spChg>
        <pc:spChg chg="add">
          <ac:chgData name="Liane Clark" userId="S::liane.clark@don.ac.uk::4edc893f-e5e7-4aee-87e0-999ac3953044" providerId="AD" clId="Web-{7D72B204-F0D9-8337-D98B-CC68404C79BC}" dt="2021-10-12T11:44:12.806" v="159"/>
          <ac:spMkLst>
            <pc:docMk/>
            <pc:sldMk cId="2617117991" sldId="256"/>
            <ac:spMk id="215" creationId="{D9F5512A-48E1-4C07-B75E-3CCC517B6804}"/>
          </ac:spMkLst>
        </pc:spChg>
        <pc:spChg chg="add">
          <ac:chgData name="Liane Clark" userId="S::liane.clark@don.ac.uk::4edc893f-e5e7-4aee-87e0-999ac3953044" providerId="AD" clId="Web-{7D72B204-F0D9-8337-D98B-CC68404C79BC}" dt="2021-10-12T11:44:12.806" v="159"/>
          <ac:spMkLst>
            <pc:docMk/>
            <pc:sldMk cId="2617117991" sldId="256"/>
            <ac:spMk id="1028" creationId="{7316481C-0A49-4796-812B-0D64F063B720}"/>
          </ac:spMkLst>
        </pc:spChg>
        <pc:spChg chg="add">
          <ac:chgData name="Liane Clark" userId="S::liane.clark@don.ac.uk::4edc893f-e5e7-4aee-87e0-999ac3953044" providerId="AD" clId="Web-{7D72B204-F0D9-8337-D98B-CC68404C79BC}" dt="2021-10-12T11:44:12.806" v="159"/>
          <ac:spMkLst>
            <pc:docMk/>
            <pc:sldMk cId="2617117991" sldId="256"/>
            <ac:spMk id="1029" creationId="{A5271697-90F1-4A23-8EF2-0179F2EAFACB}"/>
          </ac:spMkLst>
        </pc:spChg>
        <pc:grpChg chg="add del">
          <ac:chgData name="Liane Clark" userId="S::liane.clark@don.ac.uk::4edc893f-e5e7-4aee-87e0-999ac3953044" providerId="AD" clId="Web-{7D72B204-F0D9-8337-D98B-CC68404C79BC}" dt="2021-10-12T11:43:04.554" v="155"/>
          <ac:grpSpMkLst>
            <pc:docMk/>
            <pc:sldMk cId="2617117991" sldId="256"/>
            <ac:grpSpMk id="73" creationId="{32AFDD1C-2418-460A-B0D3-EEF55EC823F5}"/>
          </ac:grpSpMkLst>
        </pc:grpChg>
        <pc:grpChg chg="add del">
          <ac:chgData name="Liane Clark" userId="S::liane.clark@don.ac.uk::4edc893f-e5e7-4aee-87e0-999ac3953044" providerId="AD" clId="Web-{7D72B204-F0D9-8337-D98B-CC68404C79BC}" dt="2021-10-12T11:43:04.554" v="155"/>
          <ac:grpSpMkLst>
            <pc:docMk/>
            <pc:sldMk cId="2617117991" sldId="256"/>
            <ac:grpSpMk id="79" creationId="{61D22245-3D67-419C-A6B5-DD0EB0D83990}"/>
          </ac:grpSpMkLst>
        </pc:grpChg>
        <pc:grpChg chg="add del">
          <ac:chgData name="Liane Clark" userId="S::liane.clark@don.ac.uk::4edc893f-e5e7-4aee-87e0-999ac3953044" providerId="AD" clId="Web-{7D72B204-F0D9-8337-D98B-CC68404C79BC}" dt="2021-10-12T11:44:12.806" v="159"/>
          <ac:grpSpMkLst>
            <pc:docMk/>
            <pc:sldMk cId="2617117991" sldId="256"/>
            <ac:grpSpMk id="139" creationId="{0924561D-756D-410B-973A-E68C2552C20C}"/>
          </ac:grpSpMkLst>
        </pc:grpChg>
        <pc:grpChg chg="add">
          <ac:chgData name="Liane Clark" userId="S::liane.clark@don.ac.uk::4edc893f-e5e7-4aee-87e0-999ac3953044" providerId="AD" clId="Web-{7D72B204-F0D9-8337-D98B-CC68404C79BC}" dt="2021-10-12T11:44:12.806" v="159"/>
          <ac:grpSpMkLst>
            <pc:docMk/>
            <pc:sldMk cId="2617117991" sldId="256"/>
            <ac:grpSpMk id="1030" creationId="{0924561D-756D-410B-973A-E68C2552C20C}"/>
          </ac:grpSpMkLst>
        </pc:grpChg>
        <pc:picChg chg="add mod ord">
          <ac:chgData name="Liane Clark" userId="S::liane.clark@don.ac.uk::4edc893f-e5e7-4aee-87e0-999ac3953044" providerId="AD" clId="Web-{7D72B204-F0D9-8337-D98B-CC68404C79BC}" dt="2021-10-12T11:44:38.932" v="162" actId="1076"/>
          <ac:picMkLst>
            <pc:docMk/>
            <pc:sldMk cId="2617117991" sldId="256"/>
            <ac:picMk id="3" creationId="{C6D98365-974C-4F06-9BBB-64E09836763B}"/>
          </ac:picMkLst>
        </pc:picChg>
        <pc:picChg chg="mod ord">
          <ac:chgData name="Liane Clark" userId="S::liane.clark@don.ac.uk::4edc893f-e5e7-4aee-87e0-999ac3953044" providerId="AD" clId="Web-{7D72B204-F0D9-8337-D98B-CC68404C79BC}" dt="2021-10-12T11:44:23.056" v="160" actId="14100"/>
          <ac:picMkLst>
            <pc:docMk/>
            <pc:sldMk cId="2617117991" sldId="256"/>
            <ac:picMk id="1026" creationId="{00000000-0000-0000-0000-000000000000}"/>
          </ac:picMkLst>
        </pc:picChg>
      </pc:sldChg>
      <pc:sldChg chg="modSp">
        <pc:chgData name="Liane Clark" userId="S::liane.clark@don.ac.uk::4edc893f-e5e7-4aee-87e0-999ac3953044" providerId="AD" clId="Web-{7D72B204-F0D9-8337-D98B-CC68404C79BC}" dt="2021-10-12T11:45:10.605" v="168" actId="20577"/>
        <pc:sldMkLst>
          <pc:docMk/>
          <pc:sldMk cId="806051609" sldId="257"/>
        </pc:sldMkLst>
        <pc:spChg chg="mod">
          <ac:chgData name="Liane Clark" userId="S::liane.clark@don.ac.uk::4edc893f-e5e7-4aee-87e0-999ac3953044" providerId="AD" clId="Web-{7D72B204-F0D9-8337-D98B-CC68404C79BC}" dt="2021-10-12T11:45:10.605" v="168" actId="20577"/>
          <ac:spMkLst>
            <pc:docMk/>
            <pc:sldMk cId="806051609" sldId="257"/>
            <ac:spMk id="4" creationId="{00000000-0000-0000-0000-000000000000}"/>
          </ac:spMkLst>
        </pc:spChg>
      </pc:sldChg>
      <pc:sldChg chg="delSp del">
        <pc:chgData name="Liane Clark" userId="S::liane.clark@don.ac.uk::4edc893f-e5e7-4aee-87e0-999ac3953044" providerId="AD" clId="Web-{7D72B204-F0D9-8337-D98B-CC68404C79BC}" dt="2021-10-12T11:21:29.913" v="3"/>
        <pc:sldMkLst>
          <pc:docMk/>
          <pc:sldMk cId="46910260" sldId="259"/>
        </pc:sldMkLst>
        <pc:picChg chg="del">
          <ac:chgData name="Liane Clark" userId="S::liane.clark@don.ac.uk::4edc893f-e5e7-4aee-87e0-999ac3953044" providerId="AD" clId="Web-{7D72B204-F0D9-8337-D98B-CC68404C79BC}" dt="2021-10-12T11:20:18.145" v="1"/>
          <ac:picMkLst>
            <pc:docMk/>
            <pc:sldMk cId="46910260" sldId="259"/>
            <ac:picMk id="1031" creationId="{00000000-0000-0000-0000-000000000000}"/>
          </ac:picMkLst>
        </pc:picChg>
      </pc:sldChg>
      <pc:sldChg chg="addSp delSp modSp add replId">
        <pc:chgData name="Liane Clark" userId="S::liane.clark@don.ac.uk::4edc893f-e5e7-4aee-87e0-999ac3953044" providerId="AD" clId="Web-{7D72B204-F0D9-8337-D98B-CC68404C79BC}" dt="2021-10-12T11:22:44.696" v="11" actId="14100"/>
        <pc:sldMkLst>
          <pc:docMk/>
          <pc:sldMk cId="1166414206" sldId="267"/>
        </pc:sldMkLst>
        <pc:picChg chg="add mod">
          <ac:chgData name="Liane Clark" userId="S::liane.clark@don.ac.uk::4edc893f-e5e7-4aee-87e0-999ac3953044" providerId="AD" clId="Web-{7D72B204-F0D9-8337-D98B-CC68404C79BC}" dt="2021-10-12T11:21:50.632" v="6" actId="14100"/>
          <ac:picMkLst>
            <pc:docMk/>
            <pc:sldMk cId="1166414206" sldId="267"/>
            <ac:picMk id="3" creationId="{5AD891F0-A1FB-4114-9556-066FA5729AC0}"/>
          </ac:picMkLst>
        </pc:picChg>
        <pc:picChg chg="add mod">
          <ac:chgData name="Liane Clark" userId="S::liane.clark@don.ac.uk::4edc893f-e5e7-4aee-87e0-999ac3953044" providerId="AD" clId="Web-{7D72B204-F0D9-8337-D98B-CC68404C79BC}" dt="2021-10-12T11:22:44.696" v="11" actId="14100"/>
          <ac:picMkLst>
            <pc:docMk/>
            <pc:sldMk cId="1166414206" sldId="267"/>
            <ac:picMk id="4" creationId="{F5DE5FBE-EDF3-44EA-9360-13EE2E64B119}"/>
          </ac:picMkLst>
        </pc:picChg>
        <pc:picChg chg="del">
          <ac:chgData name="Liane Clark" userId="S::liane.clark@don.ac.uk::4edc893f-e5e7-4aee-87e0-999ac3953044" providerId="AD" clId="Web-{7D72B204-F0D9-8337-D98B-CC68404C79BC}" dt="2021-10-12T11:22:11.413" v="7"/>
          <ac:picMkLst>
            <pc:docMk/>
            <pc:sldMk cId="1166414206" sldId="267"/>
            <ac:picMk id="1033" creationId="{00000000-0000-0000-0000-000000000000}"/>
          </ac:picMkLst>
        </pc:picChg>
      </pc:sldChg>
      <pc:sldChg chg="addSp modSp new">
        <pc:chgData name="Liane Clark" userId="S::liane.clark@don.ac.uk::4edc893f-e5e7-4aee-87e0-999ac3953044" providerId="AD" clId="Web-{7D72B204-F0D9-8337-D98B-CC68404C79BC}" dt="2021-10-12T11:36:51.154" v="115" actId="20577"/>
        <pc:sldMkLst>
          <pc:docMk/>
          <pc:sldMk cId="218673913" sldId="268"/>
        </pc:sldMkLst>
        <pc:spChg chg="mod">
          <ac:chgData name="Liane Clark" userId="S::liane.clark@don.ac.uk::4edc893f-e5e7-4aee-87e0-999ac3953044" providerId="AD" clId="Web-{7D72B204-F0D9-8337-D98B-CC68404C79BC}" dt="2021-10-12T11:36:51.154" v="115" actId="20577"/>
          <ac:spMkLst>
            <pc:docMk/>
            <pc:sldMk cId="218673913" sldId="268"/>
            <ac:spMk id="2" creationId="{0CF6730A-3BF6-4285-9671-6C40829EF4F7}"/>
          </ac:spMkLst>
        </pc:spChg>
        <pc:spChg chg="mod">
          <ac:chgData name="Liane Clark" userId="S::liane.clark@don.ac.uk::4edc893f-e5e7-4aee-87e0-999ac3953044" providerId="AD" clId="Web-{7D72B204-F0D9-8337-D98B-CC68404C79BC}" dt="2021-10-12T11:36:19.341" v="98" actId="20577"/>
          <ac:spMkLst>
            <pc:docMk/>
            <pc:sldMk cId="218673913" sldId="268"/>
            <ac:spMk id="3" creationId="{48D7C279-EC57-409A-B36A-BB99967698F1}"/>
          </ac:spMkLst>
        </pc:spChg>
        <pc:picChg chg="add mod">
          <ac:chgData name="Liane Clark" userId="S::liane.clark@don.ac.uk::4edc893f-e5e7-4aee-87e0-999ac3953044" providerId="AD" clId="Web-{7D72B204-F0D9-8337-D98B-CC68404C79BC}" dt="2021-10-12T11:31:19.693" v="95" actId="14100"/>
          <ac:picMkLst>
            <pc:docMk/>
            <pc:sldMk cId="218673913" sldId="268"/>
            <ac:picMk id="4" creationId="{CC9635E7-BEC0-4A7F-9ED7-B88E0AEECFC3}"/>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946A838-FAE0-45A7-9185-9BEADFF1DE4A}" type="datetimeFigureOut">
              <a:rPr lang="en-GB" smtClean="0"/>
              <a:t>12/10/2021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33F0EF-8CFB-4A9B-B20D-0E6E045E73A3}" type="slidenum">
              <a:rPr lang="en-GB" smtClean="0"/>
              <a:t>‹#›</a:t>
            </a:fld>
            <a:endParaRPr lang="en-GB"/>
          </a:p>
        </p:txBody>
      </p:sp>
    </p:spTree>
    <p:extLst>
      <p:ext uri="{BB962C8B-B14F-4D97-AF65-F5344CB8AC3E}">
        <p14:creationId xmlns:p14="http://schemas.microsoft.com/office/powerpoint/2010/main" val="38595681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946A838-FAE0-45A7-9185-9BEADFF1DE4A}" type="datetimeFigureOut">
              <a:rPr lang="en-GB" smtClean="0"/>
              <a:t>12/10/2021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33F0EF-8CFB-4A9B-B20D-0E6E045E73A3}" type="slidenum">
              <a:rPr lang="en-GB" smtClean="0"/>
              <a:t>‹#›</a:t>
            </a:fld>
            <a:endParaRPr lang="en-GB"/>
          </a:p>
        </p:txBody>
      </p:sp>
    </p:spTree>
    <p:extLst>
      <p:ext uri="{BB962C8B-B14F-4D97-AF65-F5344CB8AC3E}">
        <p14:creationId xmlns:p14="http://schemas.microsoft.com/office/powerpoint/2010/main" val="2845551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946A838-FAE0-45A7-9185-9BEADFF1DE4A}" type="datetimeFigureOut">
              <a:rPr lang="en-GB" smtClean="0"/>
              <a:t>12/10/2021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33F0EF-8CFB-4A9B-B20D-0E6E045E73A3}" type="slidenum">
              <a:rPr lang="en-GB" smtClean="0"/>
              <a:t>‹#›</a:t>
            </a:fld>
            <a:endParaRPr lang="en-GB"/>
          </a:p>
        </p:txBody>
      </p:sp>
    </p:spTree>
    <p:extLst>
      <p:ext uri="{BB962C8B-B14F-4D97-AF65-F5344CB8AC3E}">
        <p14:creationId xmlns:p14="http://schemas.microsoft.com/office/powerpoint/2010/main" val="37523581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946A838-FAE0-45A7-9185-9BEADFF1DE4A}" type="datetimeFigureOut">
              <a:rPr lang="en-GB" smtClean="0"/>
              <a:t>12/10/2021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33F0EF-8CFB-4A9B-B20D-0E6E045E73A3}" type="slidenum">
              <a:rPr lang="en-GB" smtClean="0"/>
              <a:t>‹#›</a:t>
            </a:fld>
            <a:endParaRPr lang="en-GB"/>
          </a:p>
        </p:txBody>
      </p:sp>
    </p:spTree>
    <p:extLst>
      <p:ext uri="{BB962C8B-B14F-4D97-AF65-F5344CB8AC3E}">
        <p14:creationId xmlns:p14="http://schemas.microsoft.com/office/powerpoint/2010/main" val="957863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946A838-FAE0-45A7-9185-9BEADFF1DE4A}" type="datetimeFigureOut">
              <a:rPr lang="en-GB" smtClean="0"/>
              <a:t>12/10/2021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33F0EF-8CFB-4A9B-B20D-0E6E045E73A3}" type="slidenum">
              <a:rPr lang="en-GB" smtClean="0"/>
              <a:t>‹#›</a:t>
            </a:fld>
            <a:endParaRPr lang="en-GB"/>
          </a:p>
        </p:txBody>
      </p:sp>
    </p:spTree>
    <p:extLst>
      <p:ext uri="{BB962C8B-B14F-4D97-AF65-F5344CB8AC3E}">
        <p14:creationId xmlns:p14="http://schemas.microsoft.com/office/powerpoint/2010/main" val="1738932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946A838-FAE0-45A7-9185-9BEADFF1DE4A}" type="datetimeFigureOut">
              <a:rPr lang="en-GB" smtClean="0"/>
              <a:t>12/10/2021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33F0EF-8CFB-4A9B-B20D-0E6E045E73A3}" type="slidenum">
              <a:rPr lang="en-GB" smtClean="0"/>
              <a:t>‹#›</a:t>
            </a:fld>
            <a:endParaRPr lang="en-GB"/>
          </a:p>
        </p:txBody>
      </p:sp>
    </p:spTree>
    <p:extLst>
      <p:ext uri="{BB962C8B-B14F-4D97-AF65-F5344CB8AC3E}">
        <p14:creationId xmlns:p14="http://schemas.microsoft.com/office/powerpoint/2010/main" val="2192349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46A838-FAE0-45A7-9185-9BEADFF1DE4A}" type="datetimeFigureOut">
              <a:rPr lang="en-GB" smtClean="0"/>
              <a:t>12/10/2021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33F0EF-8CFB-4A9B-B20D-0E6E045E73A3}" type="slidenum">
              <a:rPr lang="en-GB" smtClean="0"/>
              <a:t>‹#›</a:t>
            </a:fld>
            <a:endParaRPr lang="en-GB"/>
          </a:p>
        </p:txBody>
      </p:sp>
    </p:spTree>
    <p:extLst>
      <p:ext uri="{BB962C8B-B14F-4D97-AF65-F5344CB8AC3E}">
        <p14:creationId xmlns:p14="http://schemas.microsoft.com/office/powerpoint/2010/main" val="1575785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946A838-FAE0-45A7-9185-9BEADFF1DE4A}" type="datetimeFigureOut">
              <a:rPr lang="en-GB" smtClean="0"/>
              <a:t>12/10/2021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33F0EF-8CFB-4A9B-B20D-0E6E045E73A3}" type="slidenum">
              <a:rPr lang="en-GB" smtClean="0"/>
              <a:t>‹#›</a:t>
            </a:fld>
            <a:endParaRPr lang="en-GB"/>
          </a:p>
        </p:txBody>
      </p:sp>
    </p:spTree>
    <p:extLst>
      <p:ext uri="{BB962C8B-B14F-4D97-AF65-F5344CB8AC3E}">
        <p14:creationId xmlns:p14="http://schemas.microsoft.com/office/powerpoint/2010/main" val="1747350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946A838-FAE0-45A7-9185-9BEADFF1DE4A}" type="datetimeFigureOut">
              <a:rPr lang="en-GB" smtClean="0"/>
              <a:t>12/10/2021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33F0EF-8CFB-4A9B-B20D-0E6E045E73A3}" type="slidenum">
              <a:rPr lang="en-GB" smtClean="0"/>
              <a:t>‹#›</a:t>
            </a:fld>
            <a:endParaRPr lang="en-GB"/>
          </a:p>
        </p:txBody>
      </p:sp>
    </p:spTree>
    <p:extLst>
      <p:ext uri="{BB962C8B-B14F-4D97-AF65-F5344CB8AC3E}">
        <p14:creationId xmlns:p14="http://schemas.microsoft.com/office/powerpoint/2010/main" val="2654621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946A838-FAE0-45A7-9185-9BEADFF1DE4A}" type="datetimeFigureOut">
              <a:rPr lang="en-GB" smtClean="0"/>
              <a:t>12/10/2021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33F0EF-8CFB-4A9B-B20D-0E6E045E73A3}" type="slidenum">
              <a:rPr lang="en-GB" smtClean="0"/>
              <a:t>‹#›</a:t>
            </a:fld>
            <a:endParaRPr lang="en-GB"/>
          </a:p>
        </p:txBody>
      </p:sp>
    </p:spTree>
    <p:extLst>
      <p:ext uri="{BB962C8B-B14F-4D97-AF65-F5344CB8AC3E}">
        <p14:creationId xmlns:p14="http://schemas.microsoft.com/office/powerpoint/2010/main" val="3126722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946A838-FAE0-45A7-9185-9BEADFF1DE4A}" type="datetimeFigureOut">
              <a:rPr lang="en-GB" smtClean="0"/>
              <a:t>12/10/2021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33F0EF-8CFB-4A9B-B20D-0E6E045E73A3}" type="slidenum">
              <a:rPr lang="en-GB" smtClean="0"/>
              <a:t>‹#›</a:t>
            </a:fld>
            <a:endParaRPr lang="en-GB"/>
          </a:p>
        </p:txBody>
      </p:sp>
    </p:spTree>
    <p:extLst>
      <p:ext uri="{BB962C8B-B14F-4D97-AF65-F5344CB8AC3E}">
        <p14:creationId xmlns:p14="http://schemas.microsoft.com/office/powerpoint/2010/main" val="1838639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46A838-FAE0-45A7-9185-9BEADFF1DE4A}" type="datetimeFigureOut">
              <a:rPr lang="en-GB" smtClean="0"/>
              <a:t>12/10/2021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33F0EF-8CFB-4A9B-B20D-0E6E045E73A3}" type="slidenum">
              <a:rPr lang="en-GB" smtClean="0"/>
              <a:t>‹#›</a:t>
            </a:fld>
            <a:endParaRPr lang="en-GB"/>
          </a:p>
        </p:txBody>
      </p:sp>
    </p:spTree>
    <p:extLst>
      <p:ext uri="{BB962C8B-B14F-4D97-AF65-F5344CB8AC3E}">
        <p14:creationId xmlns:p14="http://schemas.microsoft.com/office/powerpoint/2010/main" val="4015317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2.xml"/><Relationship Id="rId1" Type="http://schemas.openxmlformats.org/officeDocument/2006/relationships/video" Target="https://www.youtube.com/embed/VJKbUs6oPTQ?feature=oembed"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8" name="Rectangle 191">
            <a:extLst>
              <a:ext uri="{FF2B5EF4-FFF2-40B4-BE49-F238E27FC236}">
                <a16:creationId xmlns:a16="http://schemas.microsoft.com/office/drawing/2014/main" id="{7316481C-0A49-4796-812B-0D64F063B7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D5612B0-B10E-4467-8E6A-AD98413BC2C8}"/>
              </a:ext>
            </a:extLst>
          </p:cNvPr>
          <p:cNvSpPr txBox="1"/>
          <p:nvPr/>
        </p:nvSpPr>
        <p:spPr>
          <a:xfrm>
            <a:off x="777513" y="1152144"/>
            <a:ext cx="2916749" cy="3072393"/>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4900">
                <a:latin typeface="+mj-lt"/>
                <a:ea typeface="+mj-ea"/>
                <a:cs typeface="+mj-cs"/>
              </a:rPr>
              <a:t>We would like to welcome you all </a:t>
            </a:r>
          </a:p>
        </p:txBody>
      </p:sp>
      <p:sp>
        <p:nvSpPr>
          <p:cNvPr id="1029" name="Rectangle 192">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5228"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30" name="Group 193">
            <a:extLst>
              <a:ext uri="{FF2B5EF4-FFF2-40B4-BE49-F238E27FC236}">
                <a16:creationId xmlns:a16="http://schemas.microsoft.com/office/drawing/2014/main" id="{0924561D-756D-410B-973A-E68C2552C2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91533" y="73152"/>
            <a:ext cx="884223" cy="232963"/>
            <a:chOff x="7763256" y="73152"/>
            <a:chExt cx="1178966" cy="232963"/>
          </a:xfrm>
        </p:grpSpPr>
        <p:sp>
          <p:nvSpPr>
            <p:cNvPr id="195" name="Rectangle 64">
              <a:extLst>
                <a:ext uri="{FF2B5EF4-FFF2-40B4-BE49-F238E27FC236}">
                  <a16:creationId xmlns:a16="http://schemas.microsoft.com/office/drawing/2014/main" id="{77AF0971-0074-4E4E-9318-C1990C6FF2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6" name="Rectangle 66">
              <a:extLst>
                <a:ext uri="{FF2B5EF4-FFF2-40B4-BE49-F238E27FC236}">
                  <a16:creationId xmlns:a16="http://schemas.microsoft.com/office/drawing/2014/main" id="{0849707A-24B1-45E4-8493-5DC15C578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7" name="Rectangle 64">
              <a:extLst>
                <a:ext uri="{FF2B5EF4-FFF2-40B4-BE49-F238E27FC236}">
                  <a16:creationId xmlns:a16="http://schemas.microsoft.com/office/drawing/2014/main" id="{E0FFD705-F03C-46B0-ABB9-3C24E09312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8" name="Rectangle 66">
              <a:extLst>
                <a:ext uri="{FF2B5EF4-FFF2-40B4-BE49-F238E27FC236}">
                  <a16:creationId xmlns:a16="http://schemas.microsoft.com/office/drawing/2014/main" id="{520B12C0-88D0-4F6F-9F29-38E4D1D610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9" name="Rectangle 64">
              <a:extLst>
                <a:ext uri="{FF2B5EF4-FFF2-40B4-BE49-F238E27FC236}">
                  <a16:creationId xmlns:a16="http://schemas.microsoft.com/office/drawing/2014/main" id="{DEDD5A45-3641-4FE7-8375-EECF2DC9D0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0" name="Rectangle 66">
              <a:extLst>
                <a:ext uri="{FF2B5EF4-FFF2-40B4-BE49-F238E27FC236}">
                  <a16:creationId xmlns:a16="http://schemas.microsoft.com/office/drawing/2014/main" id="{89BF55CA-60FC-479D-A85E-48626FC135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1" name="Rectangle 64">
              <a:extLst>
                <a:ext uri="{FF2B5EF4-FFF2-40B4-BE49-F238E27FC236}">
                  <a16:creationId xmlns:a16="http://schemas.microsoft.com/office/drawing/2014/main" id="{5AFBE5BF-E87A-408F-BBBD-44C3D04C04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2" name="Rectangle 66">
              <a:extLst>
                <a:ext uri="{FF2B5EF4-FFF2-40B4-BE49-F238E27FC236}">
                  <a16:creationId xmlns:a16="http://schemas.microsoft.com/office/drawing/2014/main" id="{1C27CF92-D148-45C8-88B6-F450B63DF1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3" name="Rectangle 64">
              <a:extLst>
                <a:ext uri="{FF2B5EF4-FFF2-40B4-BE49-F238E27FC236}">
                  <a16:creationId xmlns:a16="http://schemas.microsoft.com/office/drawing/2014/main" id="{51CA2232-D147-480C-B1EE-665EE6ACC7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 name="Rectangle 66">
              <a:extLst>
                <a:ext uri="{FF2B5EF4-FFF2-40B4-BE49-F238E27FC236}">
                  <a16:creationId xmlns:a16="http://schemas.microsoft.com/office/drawing/2014/main" id="{7E67D92D-1CA9-43CE-8150-DF504F2BF0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 name="Rectangle 64">
              <a:extLst>
                <a:ext uri="{FF2B5EF4-FFF2-40B4-BE49-F238E27FC236}">
                  <a16:creationId xmlns:a16="http://schemas.microsoft.com/office/drawing/2014/main" id="{7B273169-B674-4C50-A14D-A943B99792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 name="Rectangle 66">
              <a:extLst>
                <a:ext uri="{FF2B5EF4-FFF2-40B4-BE49-F238E27FC236}">
                  <a16:creationId xmlns:a16="http://schemas.microsoft.com/office/drawing/2014/main" id="{DF6183FA-653E-4533-9A0B-D249EC0B15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 name="Rectangle 64">
              <a:extLst>
                <a:ext uri="{FF2B5EF4-FFF2-40B4-BE49-F238E27FC236}">
                  <a16:creationId xmlns:a16="http://schemas.microsoft.com/office/drawing/2014/main" id="{A82EFE58-AAB0-4925-A176-6FF36BF87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 name="Rectangle 66">
              <a:extLst>
                <a:ext uri="{FF2B5EF4-FFF2-40B4-BE49-F238E27FC236}">
                  <a16:creationId xmlns:a16="http://schemas.microsoft.com/office/drawing/2014/main" id="{3122AE75-4DBB-4E14-B0CA-DD1EAD89CE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 name="Rectangle 64">
              <a:extLst>
                <a:ext uri="{FF2B5EF4-FFF2-40B4-BE49-F238E27FC236}">
                  <a16:creationId xmlns:a16="http://schemas.microsoft.com/office/drawing/2014/main" id="{4ED7E672-90FC-4E8C-9C43-3AAE391C6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0" name="Rectangle 66">
              <a:extLst>
                <a:ext uri="{FF2B5EF4-FFF2-40B4-BE49-F238E27FC236}">
                  <a16:creationId xmlns:a16="http://schemas.microsoft.com/office/drawing/2014/main" id="{A5C0019E-5136-4C5E-A223-1E1717FD47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1" name="Rectangle 64">
              <a:extLst>
                <a:ext uri="{FF2B5EF4-FFF2-40B4-BE49-F238E27FC236}">
                  <a16:creationId xmlns:a16="http://schemas.microsoft.com/office/drawing/2014/main" id="{29705F60-CFE6-47C5-96E5-05E7731FC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2" name="Rectangle 66">
              <a:extLst>
                <a:ext uri="{FF2B5EF4-FFF2-40B4-BE49-F238E27FC236}">
                  <a16:creationId xmlns:a16="http://schemas.microsoft.com/office/drawing/2014/main" id="{090E047C-18BC-4180-8D10-9F18F517BA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3" name="Rectangle 64">
              <a:extLst>
                <a:ext uri="{FF2B5EF4-FFF2-40B4-BE49-F238E27FC236}">
                  <a16:creationId xmlns:a16="http://schemas.microsoft.com/office/drawing/2014/main" id="{A153194A-C8B1-46DB-9C6B-9847B06FAE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4" name="Rectangle 66">
              <a:extLst>
                <a:ext uri="{FF2B5EF4-FFF2-40B4-BE49-F238E27FC236}">
                  <a16:creationId xmlns:a16="http://schemas.microsoft.com/office/drawing/2014/main" id="{5C0235EA-4E98-43EA-9AAE-2BD893DEAF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3" name="Picture 3" descr="Graphical user interface&#10;&#10;Description automatically generated">
            <a:extLst>
              <a:ext uri="{FF2B5EF4-FFF2-40B4-BE49-F238E27FC236}">
                <a16:creationId xmlns:a16="http://schemas.microsoft.com/office/drawing/2014/main" id="{C6D98365-974C-4F06-9BBB-64E09836763B}"/>
              </a:ext>
            </a:extLst>
          </p:cNvPr>
          <p:cNvPicPr>
            <a:picLocks noChangeAspect="1"/>
          </p:cNvPicPr>
          <p:nvPr/>
        </p:nvPicPr>
        <p:blipFill>
          <a:blip r:embed="rId2"/>
          <a:stretch>
            <a:fillRect/>
          </a:stretch>
        </p:blipFill>
        <p:spPr>
          <a:xfrm>
            <a:off x="4983681" y="664425"/>
            <a:ext cx="3827137" cy="691150"/>
          </a:xfrm>
          <a:prstGeom prst="rect">
            <a:avLst/>
          </a:prstGeom>
        </p:spPr>
      </p:pic>
      <p:sp>
        <p:nvSpPr>
          <p:cNvPr id="215" name="Rectangle 214">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233650"/>
            <a:ext cx="455228" cy="36243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612489" y="3579953"/>
            <a:ext cx="6340318" cy="2363792"/>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a:extLst>
              <a:ext uri="{FF2B5EF4-FFF2-40B4-BE49-F238E27FC236}">
                <a16:creationId xmlns:a16="http://schemas.microsoft.com/office/drawing/2014/main" id="{CF17F660-EE22-4A59-A65A-0EAB1F2C3FFF}"/>
              </a:ext>
            </a:extLst>
          </p:cNvPr>
          <p:cNvSpPr txBox="1"/>
          <p:nvPr/>
        </p:nvSpPr>
        <p:spPr>
          <a:xfrm>
            <a:off x="3200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Click to add </a:t>
            </a:r>
            <a:r>
              <a:rPr lang="en-GB" dirty="0" err="1"/>
              <a:t>tex</a:t>
            </a:r>
          </a:p>
        </p:txBody>
      </p:sp>
    </p:spTree>
    <p:extLst>
      <p:ext uri="{BB962C8B-B14F-4D97-AF65-F5344CB8AC3E}">
        <p14:creationId xmlns:p14="http://schemas.microsoft.com/office/powerpoint/2010/main" val="26171179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rPr>
              <a:t>What is Children’s University?</a:t>
            </a:r>
          </a:p>
        </p:txBody>
      </p:sp>
      <p:sp>
        <p:nvSpPr>
          <p:cNvPr id="4" name="Content Placeholder 3"/>
          <p:cNvSpPr>
            <a:spLocks noGrp="1"/>
          </p:cNvSpPr>
          <p:nvPr>
            <p:ph idx="1"/>
          </p:nvPr>
        </p:nvSpPr>
        <p:spPr>
          <a:xfrm>
            <a:off x="395536" y="1700808"/>
            <a:ext cx="5920292" cy="4525963"/>
          </a:xfrm>
        </p:spPr>
        <p:txBody>
          <a:bodyPr vert="horz" lIns="91440" tIns="45720" rIns="91440" bIns="45720" rtlCol="0" anchor="t">
            <a:normAutofit/>
          </a:bodyPr>
          <a:lstStyle/>
          <a:p>
            <a:r>
              <a:rPr lang="en-GB" sz="2000" dirty="0"/>
              <a:t>Children's University rewards  for you for taking part in </a:t>
            </a:r>
            <a:r>
              <a:rPr lang="en-GB" sz="2000" b="1" dirty="0"/>
              <a:t>extra-curricular</a:t>
            </a:r>
            <a:r>
              <a:rPr lang="en-GB" sz="2000" dirty="0"/>
              <a:t> learning activities.</a:t>
            </a:r>
          </a:p>
          <a:p>
            <a:pPr marL="0" indent="0">
              <a:buNone/>
            </a:pPr>
            <a:endParaRPr lang="en-GB" sz="2000" dirty="0">
              <a:cs typeface="Calibri"/>
            </a:endParaRPr>
          </a:p>
          <a:p>
            <a:r>
              <a:rPr lang="en-GB" sz="2000" dirty="0"/>
              <a:t>It is an exciting way for you to learn whilst having fun and doing things they enjoy!</a:t>
            </a:r>
          </a:p>
          <a:p>
            <a:pPr marL="0" indent="0">
              <a:buNone/>
            </a:pPr>
            <a:endParaRPr lang="en-GB" sz="2000" dirty="0">
              <a:cs typeface="Calibri"/>
            </a:endParaRPr>
          </a:p>
          <a:p>
            <a:r>
              <a:rPr lang="en-GB" sz="2000" dirty="0"/>
              <a:t>At Children’s University, we celebrate achievement and reward you for taking part in activities with our certificates and graduation ceremonies!</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0592" y="5517232"/>
            <a:ext cx="1650892" cy="5553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1772816"/>
            <a:ext cx="2016224" cy="2172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60516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rgbClr val="00B050"/>
                </a:solidFill>
              </a:rPr>
              <a:t>Passport to Learning</a:t>
            </a:r>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732240" y="1628800"/>
            <a:ext cx="2139945" cy="29175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95536" y="1628800"/>
            <a:ext cx="6264696" cy="3724096"/>
          </a:xfrm>
          <a:prstGeom prst="rect">
            <a:avLst/>
          </a:prstGeom>
        </p:spPr>
        <p:txBody>
          <a:bodyPr wrap="square">
            <a:spAutoFit/>
          </a:bodyPr>
          <a:lstStyle/>
          <a:p>
            <a:r>
              <a:rPr lang="en-GB" sz="2000" dirty="0"/>
              <a:t>Your teachers will be giving you a </a:t>
            </a:r>
            <a:r>
              <a:rPr lang="en-GB" sz="2000" b="1" i="1" dirty="0"/>
              <a:t>Passport to Learning</a:t>
            </a:r>
            <a:r>
              <a:rPr lang="en-GB" sz="2000" dirty="0"/>
              <a:t>, which looks like this one over here </a:t>
            </a:r>
          </a:p>
          <a:p>
            <a:endParaRPr lang="en-GB" sz="2000" dirty="0"/>
          </a:p>
          <a:p>
            <a:r>
              <a:rPr lang="en-GB" sz="2000" dirty="0"/>
              <a:t>It is for you to record all of the hours of activity that you take part in. </a:t>
            </a:r>
          </a:p>
          <a:p>
            <a:endParaRPr lang="en-GB" sz="2000" dirty="0"/>
          </a:p>
          <a:p>
            <a:r>
              <a:rPr lang="en-GB" sz="2000" dirty="0"/>
              <a:t>It is </a:t>
            </a:r>
            <a:r>
              <a:rPr lang="en-GB" sz="2000" dirty="0">
                <a:solidFill>
                  <a:srgbClr val="FF0000"/>
                </a:solidFill>
              </a:rPr>
              <a:t>IMPORTANT </a:t>
            </a:r>
            <a:r>
              <a:rPr lang="en-GB" sz="2000" dirty="0"/>
              <a:t>that you remember your passport when you go so when we check your passports we can give you your Children’s University Certificates when you have done enough hours!</a:t>
            </a:r>
            <a:endParaRPr lang="en-GB" dirty="0"/>
          </a:p>
          <a:p>
            <a:endParaRPr lang="en-GB" dirty="0"/>
          </a:p>
          <a:p>
            <a:endParaRPr lang="en-GB" dirty="0"/>
          </a:p>
        </p:txBody>
      </p:sp>
      <p:sp>
        <p:nvSpPr>
          <p:cNvPr id="3" name="TextBox 2"/>
          <p:cNvSpPr txBox="1"/>
          <p:nvPr/>
        </p:nvSpPr>
        <p:spPr>
          <a:xfrm>
            <a:off x="395536" y="5322119"/>
            <a:ext cx="8136904" cy="1200329"/>
          </a:xfrm>
          <a:prstGeom prst="rect">
            <a:avLst/>
          </a:prstGeom>
          <a:noFill/>
          <a:ln>
            <a:solidFill>
              <a:srgbClr val="00B0F0"/>
            </a:solidFill>
          </a:ln>
        </p:spPr>
        <p:txBody>
          <a:bodyPr wrap="square" rtlCol="0">
            <a:spAutoFit/>
          </a:bodyPr>
          <a:lstStyle/>
          <a:p>
            <a:r>
              <a:rPr lang="en-GB" sz="2400" b="1" dirty="0"/>
              <a:t>Learning doesn't just take place in the classroom. Children learn new things in all sorts of places: at museums, on nature walks, by playing sports and music, and much more.</a:t>
            </a:r>
          </a:p>
        </p:txBody>
      </p:sp>
      <p:sp>
        <p:nvSpPr>
          <p:cNvPr id="7" name="Right Arrow 6"/>
          <p:cNvSpPr/>
          <p:nvPr/>
        </p:nvSpPr>
        <p:spPr>
          <a:xfrm>
            <a:off x="5940152" y="2067550"/>
            <a:ext cx="504056" cy="144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ight Arrow 7"/>
          <p:cNvSpPr/>
          <p:nvPr/>
        </p:nvSpPr>
        <p:spPr>
          <a:xfrm>
            <a:off x="5103587" y="2073230"/>
            <a:ext cx="504056" cy="144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ight Arrow 8"/>
          <p:cNvSpPr/>
          <p:nvPr/>
        </p:nvSpPr>
        <p:spPr>
          <a:xfrm>
            <a:off x="4211960" y="2073230"/>
            <a:ext cx="504056" cy="144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71704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0070C0"/>
                </a:solidFill>
              </a:rPr>
              <a:t>How do I record hours in my Passport?</a:t>
            </a:r>
          </a:p>
        </p:txBody>
      </p:sp>
      <p:sp>
        <p:nvSpPr>
          <p:cNvPr id="3" name="Content Placeholder 2"/>
          <p:cNvSpPr>
            <a:spLocks noGrp="1"/>
          </p:cNvSpPr>
          <p:nvPr>
            <p:ph idx="1"/>
          </p:nvPr>
        </p:nvSpPr>
        <p:spPr>
          <a:xfrm>
            <a:off x="467544" y="1412776"/>
            <a:ext cx="8229600" cy="4525963"/>
          </a:xfrm>
        </p:spPr>
        <p:txBody>
          <a:bodyPr>
            <a:normAutofit/>
          </a:bodyPr>
          <a:lstStyle/>
          <a:p>
            <a:r>
              <a:rPr lang="en-GB" sz="2000" dirty="0"/>
              <a:t>You must take your </a:t>
            </a:r>
            <a:r>
              <a:rPr lang="en-GB" sz="2000" b="1" dirty="0"/>
              <a:t>Passport to Learning </a:t>
            </a:r>
            <a:r>
              <a:rPr lang="en-GB" sz="2000" dirty="0"/>
              <a:t>with you to each Learning Destination that you attend. </a:t>
            </a:r>
          </a:p>
          <a:p>
            <a:pPr marL="0" indent="0">
              <a:buNone/>
            </a:pPr>
            <a:endParaRPr lang="en-GB" sz="2000" dirty="0"/>
          </a:p>
          <a:p>
            <a:r>
              <a:rPr lang="en-GB" sz="2000" dirty="0"/>
              <a:t>The activity leader will fill in your Passport to Learning (with either a stamp or a signature) to show you have taken part. If it’s somewhere like the Wildlife Park or CAST then a member of staff will sign it when you buy a ticket.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9163" y="4005064"/>
            <a:ext cx="4686903" cy="23682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00568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92" y="0"/>
            <a:ext cx="9036496" cy="1143000"/>
          </a:xfrm>
        </p:spPr>
        <p:txBody>
          <a:bodyPr>
            <a:noAutofit/>
          </a:bodyPr>
          <a:lstStyle/>
          <a:p>
            <a:r>
              <a:rPr lang="en-GB" sz="4000" dirty="0">
                <a:solidFill>
                  <a:srgbClr val="FFC000"/>
                </a:solidFill>
              </a:rPr>
              <a:t>Where can I use my ‘Passport to Learning?</a:t>
            </a:r>
          </a:p>
        </p:txBody>
      </p:sp>
      <p:sp>
        <p:nvSpPr>
          <p:cNvPr id="3" name="Content Placeholder 2"/>
          <p:cNvSpPr>
            <a:spLocks noGrp="1"/>
          </p:cNvSpPr>
          <p:nvPr>
            <p:ph idx="1"/>
          </p:nvPr>
        </p:nvSpPr>
        <p:spPr>
          <a:xfrm>
            <a:off x="201335" y="1166018"/>
            <a:ext cx="8229600" cy="4525963"/>
          </a:xfrm>
        </p:spPr>
        <p:txBody>
          <a:bodyPr>
            <a:normAutofit/>
          </a:bodyPr>
          <a:lstStyle/>
          <a:p>
            <a:r>
              <a:rPr lang="en-GB" sz="2400" dirty="0"/>
              <a:t>You can collect your hours at any activities or clubs you do at school and you can also collect hours for clubs you go to outside of school, and lots of other fun places too!</a:t>
            </a:r>
          </a:p>
          <a:p>
            <a:r>
              <a:rPr lang="en-GB" sz="2400" dirty="0"/>
              <a:t>If it is outside of school, it must be what we call a ‘Learning Destination’. These are places </a:t>
            </a:r>
            <a:r>
              <a:rPr lang="en-GB" sz="2400" dirty="0" err="1"/>
              <a:t>places</a:t>
            </a:r>
            <a:r>
              <a:rPr lang="en-GB" sz="2400" dirty="0"/>
              <a:t> that our team at Children’s University have checked with and made sure that they offer </a:t>
            </a:r>
            <a:r>
              <a:rPr lang="en-GB" sz="2400" b="1" dirty="0"/>
              <a:t>extra-curricular </a:t>
            </a:r>
            <a:r>
              <a:rPr lang="en-GB" sz="2400" dirty="0"/>
              <a:t>learning opportunities for children. </a:t>
            </a:r>
          </a:p>
          <a:p>
            <a:r>
              <a:rPr lang="en-GB" sz="2400" dirty="0"/>
              <a:t>Most CU Learning Destinations display our Learning Destination sticker or poster, like this: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314825"/>
            <a:ext cx="1800225" cy="2543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9400" y="4783395"/>
            <a:ext cx="2160240" cy="18632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389426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0000"/>
                </a:solidFill>
              </a:rPr>
              <a:t>Types of Learning Destinations</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320" y="4252011"/>
            <a:ext cx="2095500" cy="2181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1394908"/>
            <a:ext cx="3028950" cy="1514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3068960"/>
            <a:ext cx="1639069" cy="16390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79901" y="1412776"/>
            <a:ext cx="2233750" cy="13279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83465" y="2862089"/>
            <a:ext cx="2657475" cy="1714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55776" y="4263923"/>
            <a:ext cx="1629081" cy="22030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4"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1775" y="1411182"/>
            <a:ext cx="2538108" cy="14576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p:cNvPicPr>
            <a:picLocks noChangeAspect="1" noChangeArrowheads="1"/>
          </p:cNvPicPr>
          <p:nvPr/>
        </p:nvPicPr>
        <p:blipFill rotWithShape="1">
          <a:blip r:embed="rId9">
            <a:extLst>
              <a:ext uri="{28A0092B-C50C-407E-A947-70E740481C1C}">
                <a14:useLocalDpi xmlns:a14="http://schemas.microsoft.com/office/drawing/2010/main" val="0"/>
              </a:ext>
            </a:extLst>
          </a:blip>
          <a:srcRect l="7657" r="7103" b="19790"/>
          <a:stretch/>
        </p:blipFill>
        <p:spPr bwMode="auto">
          <a:xfrm>
            <a:off x="2769883" y="3148440"/>
            <a:ext cx="1728192" cy="10821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6" name="Picture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3197" y="3015493"/>
            <a:ext cx="2547746" cy="11231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descr="Logo, company name&#10;&#10;Description automatically generated">
            <a:extLst>
              <a:ext uri="{FF2B5EF4-FFF2-40B4-BE49-F238E27FC236}">
                <a16:creationId xmlns:a16="http://schemas.microsoft.com/office/drawing/2014/main" id="{5AD891F0-A1FB-4114-9556-066FA5729AC0}"/>
              </a:ext>
            </a:extLst>
          </p:cNvPr>
          <p:cNvPicPr>
            <a:picLocks noChangeAspect="1"/>
          </p:cNvPicPr>
          <p:nvPr/>
        </p:nvPicPr>
        <p:blipFill>
          <a:blip r:embed="rId11"/>
          <a:stretch>
            <a:fillRect/>
          </a:stretch>
        </p:blipFill>
        <p:spPr>
          <a:xfrm>
            <a:off x="6845103" y="4500415"/>
            <a:ext cx="2141409" cy="1847021"/>
          </a:xfrm>
          <a:prstGeom prst="rect">
            <a:avLst/>
          </a:prstGeom>
        </p:spPr>
      </p:pic>
      <p:pic>
        <p:nvPicPr>
          <p:cNvPr id="4" name="Picture 4" descr="Hand with pen over a colour palette">
            <a:extLst>
              <a:ext uri="{FF2B5EF4-FFF2-40B4-BE49-F238E27FC236}">
                <a16:creationId xmlns:a16="http://schemas.microsoft.com/office/drawing/2014/main" id="{F5DE5FBE-EDF3-44EA-9360-13EE2E64B119}"/>
              </a:ext>
            </a:extLst>
          </p:cNvPr>
          <p:cNvPicPr>
            <a:picLocks noChangeAspect="1"/>
          </p:cNvPicPr>
          <p:nvPr/>
        </p:nvPicPr>
        <p:blipFill>
          <a:blip r:embed="rId12"/>
          <a:stretch>
            <a:fillRect/>
          </a:stretch>
        </p:blipFill>
        <p:spPr>
          <a:xfrm>
            <a:off x="4506686" y="4828997"/>
            <a:ext cx="2019063" cy="1360241"/>
          </a:xfrm>
          <a:prstGeom prst="rect">
            <a:avLst/>
          </a:prstGeom>
        </p:spPr>
      </p:pic>
    </p:spTree>
    <p:extLst>
      <p:ext uri="{BB962C8B-B14F-4D97-AF65-F5344CB8AC3E}">
        <p14:creationId xmlns:p14="http://schemas.microsoft.com/office/powerpoint/2010/main" val="11664142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6730A-3BF6-4285-9671-6C40829EF4F7}"/>
              </a:ext>
            </a:extLst>
          </p:cNvPr>
          <p:cNvSpPr>
            <a:spLocks noGrp="1"/>
          </p:cNvSpPr>
          <p:nvPr>
            <p:ph type="title"/>
          </p:nvPr>
        </p:nvSpPr>
        <p:spPr/>
        <p:txBody>
          <a:bodyPr/>
          <a:lstStyle/>
          <a:p>
            <a:r>
              <a:rPr lang="en-GB" dirty="0">
                <a:solidFill>
                  <a:srgbClr val="FFC000"/>
                </a:solidFill>
                <a:cs typeface="Calibri"/>
              </a:rPr>
              <a:t>Children's University</a:t>
            </a:r>
            <a:endParaRPr lang="en-GB" dirty="0">
              <a:solidFill>
                <a:srgbClr val="FFC000"/>
              </a:solidFill>
            </a:endParaRPr>
          </a:p>
        </p:txBody>
      </p:sp>
      <p:sp>
        <p:nvSpPr>
          <p:cNvPr id="3" name="Content Placeholder 2">
            <a:extLst>
              <a:ext uri="{FF2B5EF4-FFF2-40B4-BE49-F238E27FC236}">
                <a16:creationId xmlns:a16="http://schemas.microsoft.com/office/drawing/2014/main" id="{48D7C279-EC57-409A-B36A-BB99967698F1}"/>
              </a:ext>
            </a:extLst>
          </p:cNvPr>
          <p:cNvSpPr>
            <a:spLocks noGrp="1"/>
          </p:cNvSpPr>
          <p:nvPr>
            <p:ph idx="1"/>
          </p:nvPr>
        </p:nvSpPr>
        <p:spPr/>
        <p:txBody>
          <a:bodyPr vert="horz" lIns="91440" tIns="45720" rIns="91440" bIns="45720" rtlCol="0" anchor="t">
            <a:normAutofit/>
          </a:bodyPr>
          <a:lstStyle/>
          <a:p>
            <a:pPr marL="0" indent="0">
              <a:buNone/>
            </a:pPr>
            <a:r>
              <a:rPr lang="en-GB" dirty="0">
                <a:ea typeface="+mn-lt"/>
                <a:cs typeface="+mn-lt"/>
              </a:rPr>
              <a:t> We have over 110,000 children who are part of Children's University, over 7000 of those children are from Doncaster.</a:t>
            </a:r>
          </a:p>
          <a:p>
            <a:endParaRPr lang="en-GB" dirty="0">
              <a:ea typeface="+mn-lt"/>
              <a:cs typeface="+mn-lt"/>
            </a:endParaRPr>
          </a:p>
          <a:p>
            <a:pPr marL="0" indent="0">
              <a:buNone/>
            </a:pPr>
            <a:endParaRPr lang="en-GB" dirty="0">
              <a:ea typeface="+mn-lt"/>
              <a:cs typeface="+mn-lt"/>
            </a:endParaRPr>
          </a:p>
          <a:p>
            <a:pPr marL="0" indent="0">
              <a:buNone/>
            </a:pPr>
            <a:endParaRPr lang="en-GB" dirty="0">
              <a:cs typeface="Calibri"/>
            </a:endParaRPr>
          </a:p>
        </p:txBody>
      </p:sp>
      <p:pic>
        <p:nvPicPr>
          <p:cNvPr id="4" name="Picture 4">
            <a:hlinkClick r:id="" action="ppaction://media"/>
            <a:extLst>
              <a:ext uri="{FF2B5EF4-FFF2-40B4-BE49-F238E27FC236}">
                <a16:creationId xmlns:a16="http://schemas.microsoft.com/office/drawing/2014/main" id="{CC9635E7-BEC0-4A7F-9ED7-B88E0AEECFC3}"/>
              </a:ext>
            </a:extLst>
          </p:cNvPr>
          <p:cNvPicPr>
            <a:picLocks noRot="1" noChangeAspect="1"/>
          </p:cNvPicPr>
          <p:nvPr>
            <a:videoFile r:link="rId1"/>
          </p:nvPr>
        </p:nvPicPr>
        <p:blipFill>
          <a:blip r:embed="rId3"/>
          <a:stretch>
            <a:fillRect/>
          </a:stretch>
        </p:blipFill>
        <p:spPr>
          <a:xfrm>
            <a:off x="1476671" y="3094443"/>
            <a:ext cx="6176458" cy="3281686"/>
          </a:xfrm>
          <a:prstGeom prst="rect">
            <a:avLst/>
          </a:prstGeom>
        </p:spPr>
      </p:pic>
    </p:spTree>
    <p:extLst>
      <p:ext uri="{BB962C8B-B14F-4D97-AF65-F5344CB8AC3E}">
        <p14:creationId xmlns:p14="http://schemas.microsoft.com/office/powerpoint/2010/main" val="218673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00B050"/>
                </a:solidFill>
              </a:rPr>
              <a:t>How can my club become a </a:t>
            </a:r>
            <a:br>
              <a:rPr lang="en-GB" dirty="0">
                <a:solidFill>
                  <a:srgbClr val="00B050"/>
                </a:solidFill>
              </a:rPr>
            </a:br>
            <a:r>
              <a:rPr lang="en-GB" dirty="0">
                <a:solidFill>
                  <a:srgbClr val="00B050"/>
                </a:solidFill>
              </a:rPr>
              <a:t>Learning Destination?</a:t>
            </a:r>
          </a:p>
        </p:txBody>
      </p:sp>
      <p:sp>
        <p:nvSpPr>
          <p:cNvPr id="3" name="Content Placeholder 2"/>
          <p:cNvSpPr>
            <a:spLocks noGrp="1"/>
          </p:cNvSpPr>
          <p:nvPr>
            <p:ph idx="1"/>
          </p:nvPr>
        </p:nvSpPr>
        <p:spPr>
          <a:xfrm>
            <a:off x="539552" y="1700808"/>
            <a:ext cx="8229600" cy="4525963"/>
          </a:xfrm>
        </p:spPr>
        <p:txBody>
          <a:bodyPr>
            <a:normAutofit/>
          </a:bodyPr>
          <a:lstStyle/>
          <a:p>
            <a:r>
              <a:rPr lang="en-GB" sz="2800" dirty="0"/>
              <a:t>Becoming a Learning Destination is absolutely FREE!</a:t>
            </a:r>
          </a:p>
          <a:p>
            <a:pPr marL="0" indent="0">
              <a:buNone/>
            </a:pPr>
            <a:endParaRPr lang="en-GB" sz="2800" dirty="0"/>
          </a:p>
          <a:p>
            <a:r>
              <a:rPr lang="en-GB" sz="2800" dirty="0"/>
              <a:t>If you go somewhere you think would make a great Learning Destination then ask your teacher to let us know!</a:t>
            </a:r>
          </a:p>
          <a:p>
            <a:pPr marL="0" indent="0">
              <a:buNone/>
            </a:pPr>
            <a:endParaRPr lang="en-GB" sz="2800" dirty="0"/>
          </a:p>
          <a:p>
            <a:r>
              <a:rPr lang="en-GB" sz="2800" dirty="0"/>
              <a:t>We can contact the club/organisation to find out some information about what activities they provide.</a:t>
            </a:r>
          </a:p>
          <a:p>
            <a:endParaRPr lang="en-GB" sz="2800" dirty="0"/>
          </a:p>
        </p:txBody>
      </p:sp>
    </p:spTree>
    <p:extLst>
      <p:ext uri="{BB962C8B-B14F-4D97-AF65-F5344CB8AC3E}">
        <p14:creationId xmlns:p14="http://schemas.microsoft.com/office/powerpoint/2010/main" val="3706427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70C0"/>
                </a:solidFill>
              </a:rPr>
              <a:t>Certificates</a:t>
            </a:r>
          </a:p>
        </p:txBody>
      </p:sp>
      <p:sp>
        <p:nvSpPr>
          <p:cNvPr id="3" name="Content Placeholder 2"/>
          <p:cNvSpPr>
            <a:spLocks noGrp="1"/>
          </p:cNvSpPr>
          <p:nvPr>
            <p:ph idx="1"/>
          </p:nvPr>
        </p:nvSpPr>
        <p:spPr/>
        <p:txBody>
          <a:bodyPr>
            <a:normAutofit/>
          </a:bodyPr>
          <a:lstStyle/>
          <a:p>
            <a:r>
              <a:rPr lang="en-GB" sz="2800" dirty="0"/>
              <a:t>You will get you first </a:t>
            </a:r>
            <a:r>
              <a:rPr lang="en-GB" sz="2800" b="1" dirty="0">
                <a:solidFill>
                  <a:schemeClr val="accent6">
                    <a:lumMod val="75000"/>
                  </a:schemeClr>
                </a:solidFill>
              </a:rPr>
              <a:t>BRONZE</a:t>
            </a:r>
            <a:r>
              <a:rPr lang="en-GB" sz="2800" b="1" dirty="0"/>
              <a:t> </a:t>
            </a:r>
            <a:r>
              <a:rPr lang="en-GB" sz="2800" dirty="0"/>
              <a:t>certificate when you have collected </a:t>
            </a:r>
            <a:r>
              <a:rPr lang="en-GB" sz="2800" b="1" dirty="0"/>
              <a:t>30 hours </a:t>
            </a:r>
            <a:r>
              <a:rPr lang="en-GB" sz="2800" dirty="0"/>
              <a:t>in your Passport to Learning</a:t>
            </a:r>
          </a:p>
          <a:p>
            <a:r>
              <a:rPr lang="en-GB" sz="2800" dirty="0"/>
              <a:t>The next one will be a </a:t>
            </a:r>
            <a:r>
              <a:rPr lang="en-GB" sz="2800" b="1" dirty="0">
                <a:solidFill>
                  <a:schemeClr val="tx1">
                    <a:lumMod val="50000"/>
                    <a:lumOff val="50000"/>
                  </a:schemeClr>
                </a:solidFill>
              </a:rPr>
              <a:t>SILVER</a:t>
            </a:r>
            <a:r>
              <a:rPr lang="en-GB" sz="2800" b="1" dirty="0"/>
              <a:t> </a:t>
            </a:r>
            <a:r>
              <a:rPr lang="en-GB" sz="2800" dirty="0"/>
              <a:t>certificate for </a:t>
            </a:r>
            <a:r>
              <a:rPr lang="en-GB" sz="2800" b="1" dirty="0"/>
              <a:t>65 hours </a:t>
            </a:r>
            <a:r>
              <a:rPr lang="en-GB" sz="2800" dirty="0"/>
              <a:t>and then a </a:t>
            </a:r>
            <a:r>
              <a:rPr lang="en-GB" sz="2800" b="1" dirty="0">
                <a:solidFill>
                  <a:srgbClr val="FFC000"/>
                </a:solidFill>
              </a:rPr>
              <a:t>GOLD</a:t>
            </a:r>
            <a:r>
              <a:rPr lang="en-GB" sz="2800" b="1" dirty="0"/>
              <a:t> </a:t>
            </a:r>
            <a:r>
              <a:rPr lang="en-GB" sz="2800" dirty="0"/>
              <a:t>certificate for </a:t>
            </a:r>
            <a:r>
              <a:rPr lang="en-GB" sz="2800" b="1" dirty="0"/>
              <a:t>100 hours</a:t>
            </a:r>
            <a:endParaRPr lang="en-GB" sz="2800" dirty="0"/>
          </a:p>
          <a:p>
            <a:r>
              <a:rPr lang="en-GB" sz="2800" dirty="0"/>
              <a:t>You will then get certificates at every stage of </a:t>
            </a:r>
            <a:r>
              <a:rPr lang="en-GB" sz="2800" b="1" dirty="0"/>
              <a:t>30</a:t>
            </a:r>
            <a:r>
              <a:rPr lang="en-GB" sz="2800" dirty="0"/>
              <a:t>, </a:t>
            </a:r>
            <a:r>
              <a:rPr lang="en-GB" sz="2800" b="1" dirty="0"/>
              <a:t>65 </a:t>
            </a:r>
            <a:r>
              <a:rPr lang="en-GB" sz="2800" dirty="0"/>
              <a:t>and </a:t>
            </a:r>
            <a:r>
              <a:rPr lang="en-GB" sz="2800" b="1" dirty="0"/>
              <a:t>100 </a:t>
            </a:r>
            <a:r>
              <a:rPr lang="en-GB" sz="2800" dirty="0"/>
              <a:t>hours after that, all the way up to </a:t>
            </a:r>
            <a:r>
              <a:rPr lang="en-GB" sz="2800" b="1" dirty="0"/>
              <a:t>1,000 hours!</a:t>
            </a:r>
            <a:endParaRPr lang="en-GB" sz="2800" dirty="0"/>
          </a:p>
        </p:txBody>
      </p:sp>
    </p:spTree>
    <p:extLst>
      <p:ext uri="{BB962C8B-B14F-4D97-AF65-F5344CB8AC3E}">
        <p14:creationId xmlns:p14="http://schemas.microsoft.com/office/powerpoint/2010/main" val="2225831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Certificates look like this…</a:t>
            </a:r>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14127" t="4634" r="13504" b="4634"/>
          <a:stretch/>
        </p:blipFill>
        <p:spPr>
          <a:xfrm rot="5400000">
            <a:off x="-425414" y="2161717"/>
            <a:ext cx="4104455" cy="2894604"/>
          </a:xfrm>
          <a:prstGeom prst="rect">
            <a:avLst/>
          </a:prstGeom>
        </p:spPr>
      </p:pic>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l="10856" t="2858" r="16776" b="7118"/>
          <a:stretch/>
        </p:blipFill>
        <p:spPr>
          <a:xfrm rot="5400000">
            <a:off x="2587614" y="2173029"/>
            <a:ext cx="4104459" cy="2871992"/>
          </a:xfrm>
          <a:prstGeom prst="rect">
            <a:avLst/>
          </a:prstGeom>
        </p:spPr>
      </p:pic>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l="12403" t="4055" r="17989" b="11509"/>
          <a:stretch/>
        </p:blipFill>
        <p:spPr>
          <a:xfrm rot="5400000">
            <a:off x="5576216" y="2208758"/>
            <a:ext cx="4104463" cy="2800529"/>
          </a:xfrm>
          <a:prstGeom prst="rect">
            <a:avLst/>
          </a:prstGeom>
        </p:spPr>
      </p:pic>
    </p:spTree>
    <p:extLst>
      <p:ext uri="{BB962C8B-B14F-4D97-AF65-F5344CB8AC3E}">
        <p14:creationId xmlns:p14="http://schemas.microsoft.com/office/powerpoint/2010/main" val="4009356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9E366-E2B0-455A-B430-EA790FB30D39}"/>
              </a:ext>
            </a:extLst>
          </p:cNvPr>
          <p:cNvSpPr>
            <a:spLocks noGrp="1"/>
          </p:cNvSpPr>
          <p:nvPr>
            <p:ph type="title"/>
          </p:nvPr>
        </p:nvSpPr>
        <p:spPr/>
        <p:txBody>
          <a:bodyPr/>
          <a:lstStyle/>
          <a:p>
            <a:r>
              <a:rPr lang="en-GB" dirty="0">
                <a:solidFill>
                  <a:srgbClr val="FF0000"/>
                </a:solidFill>
              </a:rPr>
              <a:t>Graduation!</a:t>
            </a:r>
          </a:p>
        </p:txBody>
      </p:sp>
      <p:sp>
        <p:nvSpPr>
          <p:cNvPr id="3" name="Content Placeholder 2">
            <a:extLst>
              <a:ext uri="{FF2B5EF4-FFF2-40B4-BE49-F238E27FC236}">
                <a16:creationId xmlns:a16="http://schemas.microsoft.com/office/drawing/2014/main" id="{AE6C6ADE-46CC-4AC2-A795-FC2F8B9345E0}"/>
              </a:ext>
            </a:extLst>
          </p:cNvPr>
          <p:cNvSpPr>
            <a:spLocks noGrp="1"/>
          </p:cNvSpPr>
          <p:nvPr>
            <p:ph idx="1"/>
          </p:nvPr>
        </p:nvSpPr>
        <p:spPr/>
        <p:txBody>
          <a:bodyPr>
            <a:normAutofit/>
          </a:bodyPr>
          <a:lstStyle/>
          <a:p>
            <a:r>
              <a:rPr lang="en-GB" sz="2800" dirty="0"/>
              <a:t>You only need to collect </a:t>
            </a:r>
            <a:r>
              <a:rPr lang="en-GB" sz="2800" b="1" dirty="0"/>
              <a:t>30 </a:t>
            </a:r>
            <a:r>
              <a:rPr lang="en-GB" sz="2800" dirty="0"/>
              <a:t>hours in your passport to be invited to our Children’s University Graduation! </a:t>
            </a:r>
          </a:p>
        </p:txBody>
      </p:sp>
      <p:pic>
        <p:nvPicPr>
          <p:cNvPr id="1026" name="Picture 2" descr="http://public.don.ac.uk/facilities/childrensuniversity/PublishingImages/cu_banner_photo.jpg">
            <a:extLst>
              <a:ext uri="{FF2B5EF4-FFF2-40B4-BE49-F238E27FC236}">
                <a16:creationId xmlns:a16="http://schemas.microsoft.com/office/drawing/2014/main" id="{E1B17754-F46A-4CA8-B248-0411ECDFB8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338" y="2938016"/>
            <a:ext cx="8769324" cy="33707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78176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5D70CBF4B2E4149BCAECC6ACB15D7F4" ma:contentTypeVersion="" ma:contentTypeDescription="Create a new document." ma:contentTypeScope="" ma:versionID="dacc7bb3b12c26ca9184efe0164d4479">
  <xsd:schema xmlns:xsd="http://www.w3.org/2001/XMLSchema" xmlns:xs="http://www.w3.org/2001/XMLSchema" xmlns:p="http://schemas.microsoft.com/office/2006/metadata/properties" targetNamespace="http://schemas.microsoft.com/office/2006/metadata/properties" ma:root="true" ma:fieldsID="b2384c6cc0088fcedbaf6edaf557defa">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3433729-318C-49FF-BD42-8032FD86F4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92E24473-48EF-4ACF-AAC4-29F75895A503}">
  <ds:schemaRefs>
    <ds:schemaRef ds:uri="http://purl.org/dc/dcmitype/"/>
    <ds:schemaRef ds:uri="http://purl.org/dc/terms/"/>
    <ds:schemaRef ds:uri="http://schemas.microsoft.com/office/2006/documentManagement/types"/>
    <ds:schemaRef ds:uri="http://schemas.microsoft.com/office/infopath/2007/PartnerControls"/>
    <ds:schemaRef ds:uri="http://www.w3.org/XML/1998/namespace"/>
    <ds:schemaRef ds:uri="http://schemas.openxmlformats.org/package/2006/metadata/core-properties"/>
    <ds:schemaRef ds:uri="http://purl.org/dc/elements/1.1/"/>
    <ds:schemaRef ds:uri="http://schemas.microsoft.com/office/2006/metadata/properties"/>
  </ds:schemaRefs>
</ds:datastoreItem>
</file>

<file path=customXml/itemProps3.xml><?xml version="1.0" encoding="utf-8"?>
<ds:datastoreItem xmlns:ds="http://schemas.openxmlformats.org/officeDocument/2006/customXml" ds:itemID="{998A5B99-7096-4E83-A066-84D70B63BE6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20672</TotalTime>
  <Words>359</Words>
  <Application>Microsoft Office PowerPoint</Application>
  <PresentationFormat>On-screen Show (4:3)</PresentationFormat>
  <Paragraphs>33</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PowerPoint Presentation</vt:lpstr>
      <vt:lpstr>What is Children’s University?</vt:lpstr>
      <vt:lpstr>Passport to Learning</vt:lpstr>
      <vt:lpstr>How do I record hours in my Passport?</vt:lpstr>
      <vt:lpstr>Where can I use my ‘Passport to Learning?</vt:lpstr>
      <vt:lpstr>Types of Learning Destinations</vt:lpstr>
      <vt:lpstr>Children's University</vt:lpstr>
      <vt:lpstr>How can my club become a  Learning Destination?</vt:lpstr>
      <vt:lpstr>Certificates</vt:lpstr>
      <vt:lpstr>Certificates look like this…</vt:lpstr>
      <vt:lpstr>Graduation!</vt:lpstr>
    </vt:vector>
  </TitlesOfParts>
  <Company>Doncaster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Antonia Walker</cp:lastModifiedBy>
  <cp:revision>78</cp:revision>
  <dcterms:created xsi:type="dcterms:W3CDTF">2019-02-08T15:56:42Z</dcterms:created>
  <dcterms:modified xsi:type="dcterms:W3CDTF">2021-10-12T13:17:46Z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0x010100E5D70CBF4B2E4149BCAECC6ACB15D7F4</vt:lpwstr>
  </property>
</Properties>
</file>